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43A3-D5DA-4E06-946F-196F52B828E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E20A-DF17-444E-B0AB-0BDFCC94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43A3-D5DA-4E06-946F-196F52B828E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E20A-DF17-444E-B0AB-0BDFCC94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43A3-D5DA-4E06-946F-196F52B828E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E20A-DF17-444E-B0AB-0BDFCC94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43A3-D5DA-4E06-946F-196F52B828E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E20A-DF17-444E-B0AB-0BDFCC94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43A3-D5DA-4E06-946F-196F52B828E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E20A-DF17-444E-B0AB-0BDFCC94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43A3-D5DA-4E06-946F-196F52B828E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E20A-DF17-444E-B0AB-0BDFCC94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43A3-D5DA-4E06-946F-196F52B828E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E20A-DF17-444E-B0AB-0BDFCC94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43A3-D5DA-4E06-946F-196F52B828E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E20A-DF17-444E-B0AB-0BDFCC94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43A3-D5DA-4E06-946F-196F52B828E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E20A-DF17-444E-B0AB-0BDFCC94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43A3-D5DA-4E06-946F-196F52B828E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E20A-DF17-444E-B0AB-0BDFCC94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43A3-D5DA-4E06-946F-196F52B828E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E20A-DF17-444E-B0AB-0BDFCC94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543A3-D5DA-4E06-946F-196F52B828E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4E20A-DF17-444E-B0AB-0BDFCC9406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Discours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l’inégalité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1755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Jean-Jacques ROUSSEAU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thèmes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rêve</a:t>
            </a:r>
            <a:r>
              <a:rPr lang="en-US" dirty="0" smtClean="0"/>
              <a:t> d’un </a:t>
            </a:r>
            <a:r>
              <a:rPr lang="en-US" i="1" dirty="0" err="1" smtClean="0"/>
              <a:t>âge</a:t>
            </a:r>
            <a:r>
              <a:rPr lang="en-US" i="1" dirty="0" smtClean="0"/>
              <a:t> </a:t>
            </a:r>
            <a:r>
              <a:rPr lang="en-US" i="1" dirty="0" err="1" smtClean="0"/>
              <a:t>d’or</a:t>
            </a:r>
            <a:r>
              <a:rPr lang="en-US" i="1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l’humanité</a:t>
            </a:r>
            <a:r>
              <a:rPr lang="en-US" dirty="0" smtClean="0"/>
              <a:t> primitive</a:t>
            </a:r>
          </a:p>
          <a:p>
            <a:r>
              <a:rPr lang="en-US" dirty="0" smtClean="0"/>
              <a:t>La diatribe </a:t>
            </a:r>
            <a:r>
              <a:rPr lang="en-US" dirty="0" err="1" smtClean="0"/>
              <a:t>contre</a:t>
            </a:r>
            <a:r>
              <a:rPr lang="en-US" dirty="0" smtClean="0"/>
              <a:t> la </a:t>
            </a:r>
            <a:r>
              <a:rPr lang="en-US" i="1" dirty="0" err="1" smtClean="0"/>
              <a:t>propriété</a:t>
            </a:r>
            <a:r>
              <a:rPr lang="en-US" dirty="0" smtClean="0"/>
              <a:t> et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conséquences</a:t>
            </a:r>
            <a:endParaRPr lang="en-US" dirty="0" smtClean="0"/>
          </a:p>
          <a:p>
            <a:r>
              <a:rPr lang="en-US" dirty="0" err="1" smtClean="0"/>
              <a:t>L’idée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i="1" dirty="0" err="1" smtClean="0"/>
              <a:t>société</a:t>
            </a:r>
            <a:r>
              <a:rPr lang="en-US" i="1" dirty="0" smtClean="0"/>
              <a:t> </a:t>
            </a:r>
            <a:r>
              <a:rPr lang="en-US" i="1" dirty="0" err="1" smtClean="0"/>
              <a:t>civile</a:t>
            </a:r>
            <a:r>
              <a:rPr lang="en-US" dirty="0" smtClean="0"/>
              <a:t>, </a:t>
            </a:r>
            <a:r>
              <a:rPr lang="en-US" dirty="0" err="1" smtClean="0"/>
              <a:t>corruptrice</a:t>
            </a:r>
            <a:r>
              <a:rPr lang="en-US" dirty="0" smtClean="0"/>
              <a:t> des </a:t>
            </a:r>
            <a:r>
              <a:rPr lang="en-US" dirty="0" err="1" smtClean="0"/>
              <a:t>âmes</a:t>
            </a:r>
            <a:r>
              <a:rPr lang="en-US" dirty="0" smtClean="0"/>
              <a:t>, </a:t>
            </a:r>
            <a:r>
              <a:rPr lang="en-US" dirty="0" err="1" smtClean="0"/>
              <a:t>est</a:t>
            </a:r>
            <a:r>
              <a:rPr lang="en-US" dirty="0" smtClean="0"/>
              <a:t> née de la </a:t>
            </a:r>
            <a:r>
              <a:rPr lang="en-US" dirty="0" err="1" smtClean="0"/>
              <a:t>propriété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Trois</a:t>
            </a:r>
            <a:r>
              <a:rPr lang="en-US" dirty="0" smtClean="0"/>
              <a:t> </a:t>
            </a:r>
            <a:r>
              <a:rPr lang="en-US" dirty="0" err="1" smtClean="0"/>
              <a:t>étapes</a:t>
            </a:r>
            <a:r>
              <a:rPr lang="en-US" dirty="0" smtClean="0"/>
              <a:t> de </a:t>
            </a:r>
            <a:r>
              <a:rPr lang="en-US" dirty="0" err="1" smtClean="0"/>
              <a:t>l’inégalité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i="1" dirty="0" err="1" smtClean="0"/>
              <a:t>C’est</a:t>
            </a:r>
            <a:r>
              <a:rPr lang="en-US" sz="2400" i="1" dirty="0" smtClean="0"/>
              <a:t> la</a:t>
            </a:r>
            <a:r>
              <a:rPr lang="en-US" sz="2400" b="1" i="1" dirty="0" smtClean="0"/>
              <a:t> </a:t>
            </a:r>
            <a:r>
              <a:rPr lang="en-US" sz="2400" b="1" dirty="0" err="1" smtClean="0"/>
              <a:t>propriété</a:t>
            </a:r>
            <a:r>
              <a:rPr lang="en-US" sz="2400" b="1" dirty="0" smtClean="0"/>
              <a:t> </a:t>
            </a:r>
            <a:r>
              <a:rPr lang="en-US" sz="2400" i="1" dirty="0" smtClean="0"/>
              <a:t>qui, </a:t>
            </a:r>
            <a:r>
              <a:rPr lang="en-US" sz="2400" i="1" dirty="0" err="1" smtClean="0"/>
              <a:t>donnant</a:t>
            </a:r>
            <a:r>
              <a:rPr lang="en-US" sz="2400" i="1" dirty="0" smtClean="0"/>
              <a:t> naissance à la </a:t>
            </a:r>
            <a:r>
              <a:rPr lang="en-US" sz="2400" i="1" dirty="0" err="1" smtClean="0"/>
              <a:t>société</a:t>
            </a:r>
            <a:r>
              <a:rPr lang="en-US" sz="2400" i="1" dirty="0" smtClean="0"/>
              <a:t>, a </a:t>
            </a:r>
            <a:r>
              <a:rPr lang="en-US" sz="2400" i="1" dirty="0" err="1" smtClean="0"/>
              <a:t>corrompu</a:t>
            </a:r>
            <a:r>
              <a:rPr lang="en-US" sz="2400" i="1" dirty="0" smtClean="0"/>
              <a:t> les </a:t>
            </a:r>
            <a:r>
              <a:rPr lang="en-US" sz="2400" i="1" dirty="0" err="1" smtClean="0"/>
              <a:t>hommes</a:t>
            </a:r>
            <a:r>
              <a:rPr lang="en-US" sz="2400" i="1" dirty="0" smtClean="0"/>
              <a:t> et </a:t>
            </a:r>
            <a:r>
              <a:rPr lang="en-US" sz="2400" i="1" dirty="0" err="1" smtClean="0"/>
              <a:t>développé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l’inégalité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1</a:t>
            </a:r>
            <a:r>
              <a:rPr lang="en-US" sz="2400" b="1" dirty="0" smtClean="0"/>
              <a:t>. Institution de la </a:t>
            </a:r>
            <a:r>
              <a:rPr lang="en-US" sz="2400" b="1" dirty="0" err="1" smtClean="0"/>
              <a:t>propriété</a:t>
            </a:r>
            <a:r>
              <a:rPr lang="en-US" sz="2400" dirty="0" smtClean="0"/>
              <a:t>, </a:t>
            </a:r>
            <a:r>
              <a:rPr lang="en-US" sz="2400" i="1" dirty="0" smtClean="0"/>
              <a:t>qui a </a:t>
            </a:r>
            <a:r>
              <a:rPr lang="en-US" sz="2400" i="1" dirty="0" err="1" smtClean="0"/>
              <a:t>créé</a:t>
            </a:r>
            <a:r>
              <a:rPr lang="en-US" sz="2400" i="1" dirty="0" smtClean="0"/>
              <a:t> des riches et des </a:t>
            </a:r>
            <a:r>
              <a:rPr lang="en-US" sz="2400" i="1" dirty="0" err="1" smtClean="0"/>
              <a:t>pauvres</a:t>
            </a:r>
            <a:r>
              <a:rPr lang="en-US" sz="2400" i="1" dirty="0" smtClean="0"/>
              <a:t>; pour la </a:t>
            </a:r>
            <a:r>
              <a:rPr lang="en-US" sz="2400" i="1" dirty="0" err="1" smtClean="0"/>
              <a:t>légitimer</a:t>
            </a:r>
            <a:r>
              <a:rPr lang="en-US" sz="2400" i="1" dirty="0" smtClean="0"/>
              <a:t>, les riches </a:t>
            </a:r>
            <a:r>
              <a:rPr lang="en-US" sz="2400" i="1" dirty="0" err="1" smtClean="0"/>
              <a:t>imposent</a:t>
            </a:r>
            <a:r>
              <a:rPr lang="en-US" sz="2400" i="1" dirty="0" smtClean="0"/>
              <a:t> des </a:t>
            </a:r>
            <a:r>
              <a:rPr lang="en-US" sz="2400" i="1" dirty="0" err="1" smtClean="0"/>
              <a:t>lois</a:t>
            </a:r>
            <a:r>
              <a:rPr lang="en-US" sz="2400" i="1" dirty="0" smtClean="0"/>
              <a:t> qui </a:t>
            </a:r>
            <a:r>
              <a:rPr lang="en-US" sz="2400" i="1" dirty="0" err="1" smtClean="0"/>
              <a:t>fondent</a:t>
            </a:r>
            <a:r>
              <a:rPr lang="en-US" sz="2400" i="1" dirty="0" smtClean="0"/>
              <a:t> la </a:t>
            </a:r>
            <a:r>
              <a:rPr lang="en-US" sz="2400" i="1" dirty="0" err="1" smtClean="0"/>
              <a:t>société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civile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2. </a:t>
            </a:r>
            <a:r>
              <a:rPr lang="en-US" sz="2400" b="1" dirty="0" err="1" smtClean="0"/>
              <a:t>Élection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magistrats</a:t>
            </a:r>
            <a:r>
              <a:rPr lang="en-US" sz="2400" b="1" dirty="0" smtClean="0"/>
              <a:t> </a:t>
            </a:r>
            <a:r>
              <a:rPr lang="en-US" sz="2400" i="1" dirty="0" smtClean="0"/>
              <a:t>pour faire respecter </a:t>
            </a:r>
            <a:r>
              <a:rPr lang="en-US" sz="2400" i="1" dirty="0" err="1" smtClean="0"/>
              <a:t>ces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lois</a:t>
            </a:r>
            <a:r>
              <a:rPr lang="en-US" sz="2400" i="1" dirty="0" smtClean="0"/>
              <a:t>: de </a:t>
            </a:r>
            <a:r>
              <a:rPr lang="en-US" sz="2400" i="1" dirty="0" err="1" smtClean="0"/>
              <a:t>là</a:t>
            </a:r>
            <a:r>
              <a:rPr lang="en-US" sz="2400" i="1" dirty="0" smtClean="0"/>
              <a:t> </a:t>
            </a:r>
            <a:r>
              <a:rPr lang="en-US" sz="2400" i="1" smtClean="0"/>
              <a:t>résulte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l’inégalité</a:t>
            </a:r>
            <a:r>
              <a:rPr lang="en-US" sz="2400" i="1" dirty="0" smtClean="0"/>
              <a:t> de la </a:t>
            </a:r>
            <a:r>
              <a:rPr lang="en-US" sz="2400" i="1" dirty="0" err="1" smtClean="0"/>
              <a:t>hiérarchie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so</a:t>
            </a:r>
            <a:r>
              <a:rPr lang="en-US" sz="2400" dirty="0" err="1" smtClean="0"/>
              <a:t>ciale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3. </a:t>
            </a:r>
            <a:r>
              <a:rPr lang="en-US" sz="2400" b="1" dirty="0" smtClean="0"/>
              <a:t>Transformation du </a:t>
            </a:r>
            <a:r>
              <a:rPr lang="en-US" sz="2400" b="1" dirty="0" err="1" smtClean="0"/>
              <a:t>pouvoir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légitime</a:t>
            </a:r>
            <a:r>
              <a:rPr lang="en-US" sz="2400" b="1" dirty="0" smtClean="0"/>
              <a:t> en </a:t>
            </a:r>
            <a:r>
              <a:rPr lang="en-US" sz="2400" b="1" dirty="0" err="1" smtClean="0"/>
              <a:t>pouvoir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arbitraire</a:t>
            </a:r>
            <a:r>
              <a:rPr lang="en-US" sz="2400" dirty="0" smtClean="0"/>
              <a:t>: </a:t>
            </a:r>
            <a:r>
              <a:rPr lang="en-US" sz="2400" i="1" dirty="0" smtClean="0"/>
              <a:t>les </a:t>
            </a:r>
            <a:r>
              <a:rPr lang="en-US" sz="2400" i="1" dirty="0" err="1" smtClean="0"/>
              <a:t>magistrats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élus</a:t>
            </a:r>
            <a:r>
              <a:rPr lang="en-US" sz="2400" i="1" dirty="0" smtClean="0"/>
              <a:t>, se </a:t>
            </a:r>
            <a:r>
              <a:rPr lang="en-US" sz="2400" i="1" dirty="0" err="1" smtClean="0"/>
              <a:t>proclamant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héréditaires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ont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établi</a:t>
            </a:r>
            <a:r>
              <a:rPr lang="en-US" sz="2400" i="1" dirty="0" smtClean="0"/>
              <a:t> le </a:t>
            </a:r>
            <a:r>
              <a:rPr lang="en-US" sz="2400" b="1" dirty="0" err="1" smtClean="0"/>
              <a:t>despotisme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Entre </a:t>
            </a:r>
            <a:r>
              <a:rPr lang="en-US" dirty="0" err="1" smtClean="0"/>
              <a:t>l’état</a:t>
            </a:r>
            <a:r>
              <a:rPr lang="en-US" dirty="0" smtClean="0"/>
              <a:t> </a:t>
            </a:r>
            <a:r>
              <a:rPr lang="en-US" dirty="0" err="1" smtClean="0"/>
              <a:t>primitif</a:t>
            </a:r>
            <a:r>
              <a:rPr lang="en-US" dirty="0" smtClean="0"/>
              <a:t> et la </a:t>
            </a:r>
            <a:r>
              <a:rPr lang="en-US" dirty="0" err="1" smtClean="0"/>
              <a:t>société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i="1" dirty="0" err="1" smtClean="0"/>
              <a:t>Peu</a:t>
            </a:r>
            <a:r>
              <a:rPr lang="en-US" sz="2400" i="1" dirty="0" smtClean="0"/>
              <a:t> à </a:t>
            </a:r>
            <a:r>
              <a:rPr lang="en-US" sz="2400" i="1" dirty="0" err="1" smtClean="0"/>
              <a:t>peu</a:t>
            </a:r>
            <a:r>
              <a:rPr lang="en-US" sz="2400" i="1" dirty="0" smtClean="0"/>
              <a:t> les </a:t>
            </a:r>
            <a:r>
              <a:rPr lang="en-US" sz="2400" i="1" dirty="0" err="1" smtClean="0"/>
              <a:t>hommes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primitifs</a:t>
            </a:r>
            <a:r>
              <a:rPr lang="en-US" sz="2400" i="1" dirty="0" smtClean="0"/>
              <a:t>, </a:t>
            </a:r>
            <a:r>
              <a:rPr lang="en-US" sz="2400" b="1" dirty="0" smtClean="0"/>
              <a:t>vivant </a:t>
            </a:r>
            <a:r>
              <a:rPr lang="en-US" sz="2400" b="1" dirty="0" err="1" smtClean="0"/>
              <a:t>isolés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ont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conquis</a:t>
            </a:r>
            <a:r>
              <a:rPr lang="en-US" sz="2400" i="1" dirty="0" smtClean="0"/>
              <a:t> la </a:t>
            </a:r>
            <a:r>
              <a:rPr lang="en-US" sz="2400" i="1" dirty="0" err="1" smtClean="0"/>
              <a:t>supériorité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sur</a:t>
            </a:r>
            <a:r>
              <a:rPr lang="en-US" sz="2400" i="1" dirty="0" smtClean="0"/>
              <a:t> les </a:t>
            </a:r>
            <a:r>
              <a:rPr lang="en-US" sz="2400" i="1" dirty="0" err="1" smtClean="0"/>
              <a:t>animaux</a:t>
            </a:r>
            <a:r>
              <a:rPr lang="en-US" sz="2400" i="1" dirty="0" smtClean="0"/>
              <a:t>.</a:t>
            </a:r>
          </a:p>
          <a:p>
            <a:r>
              <a:rPr lang="en-US" sz="2400" i="1" dirty="0" err="1" smtClean="0"/>
              <a:t>Puis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s’établit</a:t>
            </a:r>
            <a:r>
              <a:rPr lang="en-US" sz="2400" i="1" dirty="0" smtClean="0"/>
              <a:t> la </a:t>
            </a:r>
            <a:r>
              <a:rPr lang="en-US" sz="2400" b="1" dirty="0" err="1" smtClean="0"/>
              <a:t>famille</a:t>
            </a:r>
            <a:r>
              <a:rPr lang="en-US" sz="2400" i="1" dirty="0" smtClean="0"/>
              <a:t> qui “</a:t>
            </a:r>
            <a:r>
              <a:rPr lang="en-US" sz="2400" i="1" dirty="0" err="1" smtClean="0"/>
              <a:t>introduisit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sorte</a:t>
            </a:r>
            <a:r>
              <a:rPr lang="en-US" sz="2400" i="1" dirty="0" smtClean="0"/>
              <a:t> de </a:t>
            </a:r>
            <a:r>
              <a:rPr lang="en-US" sz="2400" i="1" dirty="0" err="1" smtClean="0"/>
              <a:t>propriété</a:t>
            </a:r>
            <a:r>
              <a:rPr lang="en-US" sz="2400" i="1" dirty="0" smtClean="0"/>
              <a:t>”, et la liaison entre </a:t>
            </a:r>
            <a:r>
              <a:rPr lang="en-US" sz="2400" i="1" dirty="0" err="1" smtClean="0"/>
              <a:t>familles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créa</a:t>
            </a:r>
            <a:r>
              <a:rPr lang="en-US" sz="2400" i="1" dirty="0" smtClean="0"/>
              <a:t> des </a:t>
            </a:r>
            <a:r>
              <a:rPr lang="en-US" sz="2400" b="1" dirty="0" err="1" smtClean="0"/>
              <a:t>groupes</a:t>
            </a:r>
            <a:r>
              <a:rPr lang="en-US" sz="2400" i="1" dirty="0" smtClean="0"/>
              <a:t>. </a:t>
            </a:r>
          </a:p>
          <a:p>
            <a:r>
              <a:rPr lang="en-US" sz="2400" i="1" dirty="0" smtClean="0"/>
              <a:t>Déjà </a:t>
            </a:r>
            <a:r>
              <a:rPr lang="en-US" sz="2400" i="1" dirty="0" err="1" smtClean="0"/>
              <a:t>différent</a:t>
            </a:r>
            <a:r>
              <a:rPr lang="en-US" sz="2400" i="1" dirty="0" smtClean="0"/>
              <a:t> de la pure nature, </a:t>
            </a:r>
            <a:r>
              <a:rPr lang="en-US" sz="2400" i="1" dirty="0" err="1" smtClean="0"/>
              <a:t>cet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état</a:t>
            </a:r>
            <a:r>
              <a:rPr lang="en-US" sz="2400" i="1" dirty="0" smtClean="0"/>
              <a:t> </a:t>
            </a:r>
            <a:r>
              <a:rPr lang="en-US" sz="2400" b="1" dirty="0" err="1" smtClean="0"/>
              <a:t>antérieur</a:t>
            </a:r>
            <a:r>
              <a:rPr lang="en-US" sz="2400" b="1" dirty="0" smtClean="0"/>
              <a:t> à la </a:t>
            </a:r>
            <a:r>
              <a:rPr lang="en-US" sz="2400" b="1" dirty="0" err="1" smtClean="0"/>
              <a:t>propriété</a:t>
            </a:r>
            <a:r>
              <a:rPr lang="en-US" sz="2400" b="1" dirty="0" smtClean="0"/>
              <a:t> et à la </a:t>
            </a:r>
            <a:r>
              <a:rPr lang="en-US" sz="2400" b="1" dirty="0" err="1" smtClean="0"/>
              <a:t>société</a:t>
            </a:r>
            <a:r>
              <a:rPr lang="en-US" sz="2400" b="1" dirty="0" smtClean="0"/>
              <a:t> </a:t>
            </a:r>
            <a:r>
              <a:rPr lang="en-US" sz="2400" i="1" dirty="0" err="1" smtClean="0"/>
              <a:t>fut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néanmoins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selon</a:t>
            </a:r>
            <a:r>
              <a:rPr lang="en-US" sz="2400" i="1" dirty="0" smtClean="0"/>
              <a:t> Rousseau le plus </a:t>
            </a:r>
            <a:r>
              <a:rPr lang="en-US" sz="2400" i="1" dirty="0" err="1" smtClean="0"/>
              <a:t>heureux</a:t>
            </a:r>
            <a:r>
              <a:rPr lang="en-US" sz="2400" i="1" dirty="0" smtClean="0"/>
              <a:t> de </a:t>
            </a:r>
            <a:r>
              <a:rPr lang="en-US" sz="2400" i="1" dirty="0" err="1" smtClean="0"/>
              <a:t>l’histoire</a:t>
            </a:r>
            <a:r>
              <a:rPr lang="en-US" sz="2400" i="1" dirty="0" smtClean="0"/>
              <a:t> du monde.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211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Discours sur l’inégalité 1755</vt:lpstr>
      <vt:lpstr>thèmes</vt:lpstr>
      <vt:lpstr>Trois étapes de l’inégalité </vt:lpstr>
      <vt:lpstr>Entre l’état primitif et la société  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 sur l’inégalité 1755</dc:title>
  <dc:creator>Network and Computing Support</dc:creator>
  <cp:lastModifiedBy>WKU Faculty Staff</cp:lastModifiedBy>
  <cp:revision>10</cp:revision>
  <dcterms:created xsi:type="dcterms:W3CDTF">2011-12-09T18:08:30Z</dcterms:created>
  <dcterms:modified xsi:type="dcterms:W3CDTF">2014-05-07T19:02:53Z</dcterms:modified>
</cp:coreProperties>
</file>